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ms-iot.github.io/content/en-US/win10/samples/PowerShell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06507e74-41cf-47b2-b7fe-8a2624202d36" TargetMode="External"/><Relationship Id="rId2" Type="http://schemas.openxmlformats.org/officeDocument/2006/relationships/hyperlink" Target="http://ms-iot.github.io/content/en-US/win10/SetupPCRPI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ms-iot.github.io/content/en-US/Downloads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1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up the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3331435" cy="3124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65" y="784951"/>
            <a:ext cx="6900232" cy="517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9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Wait!  You need to do </a:t>
            </a:r>
            <a:r>
              <a:rPr lang="en-US" dirty="0" err="1" smtClean="0"/>
              <a:t>powershell</a:t>
            </a:r>
            <a:r>
              <a:rPr lang="en-US" dirty="0" smtClean="0"/>
              <a:t>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940" y="1928869"/>
            <a:ext cx="9905998" cy="1882967"/>
          </a:xfrm>
        </p:spPr>
        <p:txBody>
          <a:bodyPr/>
          <a:lstStyle/>
          <a:p>
            <a:r>
              <a:rPr lang="en-US" dirty="0"/>
              <a:t>Docs at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ms-iot.github.io/content/en-US/win10/samples/PowerShell.htm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66940" y="3646584"/>
            <a:ext cx="10212636" cy="2144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netstart</a:t>
            </a:r>
            <a:r>
              <a:rPr lang="en-US" dirty="0" smtClean="0"/>
              <a:t> </a:t>
            </a:r>
            <a:r>
              <a:rPr lang="en-US" dirty="0" err="1" smtClean="0"/>
              <a:t>WinRM</a:t>
            </a:r>
            <a:endParaRPr lang="en-US" dirty="0" smtClean="0"/>
          </a:p>
          <a:p>
            <a:r>
              <a:rPr lang="en-US" dirty="0" smtClean="0"/>
              <a:t>Set-Item </a:t>
            </a:r>
            <a:r>
              <a:rPr lang="en-US" dirty="0" err="1" smtClean="0"/>
              <a:t>WSMan</a:t>
            </a:r>
            <a:r>
              <a:rPr lang="en-US" dirty="0" smtClean="0"/>
              <a:t>:\localhost\Client\</a:t>
            </a:r>
            <a:r>
              <a:rPr lang="en-US" dirty="0" err="1" smtClean="0"/>
              <a:t>TrustedHosts</a:t>
            </a:r>
            <a:r>
              <a:rPr lang="en-US" dirty="0" smtClean="0"/>
              <a:t> –Value &lt;machine name or </a:t>
            </a:r>
            <a:r>
              <a:rPr lang="en-US" dirty="0" err="1" smtClean="0"/>
              <a:t>ip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Enter-</a:t>
            </a:r>
            <a:r>
              <a:rPr lang="en-US" dirty="0" err="1" smtClean="0"/>
              <a:t>PSSession</a:t>
            </a:r>
            <a:r>
              <a:rPr lang="en-US" dirty="0" smtClean="0"/>
              <a:t> –</a:t>
            </a:r>
            <a:r>
              <a:rPr lang="en-US" dirty="0" err="1" smtClean="0"/>
              <a:t>ComputerName</a:t>
            </a:r>
            <a:r>
              <a:rPr lang="en-US" dirty="0" smtClean="0"/>
              <a:t> &lt;machine name or </a:t>
            </a:r>
            <a:r>
              <a:rPr lang="en-US" dirty="0" err="1" smtClean="0"/>
              <a:t>ip</a:t>
            </a:r>
            <a:r>
              <a:rPr lang="en-US" dirty="0" smtClean="0"/>
              <a:t>&gt; -Credentials &lt;machine&gt;\Administrator</a:t>
            </a:r>
          </a:p>
          <a:p>
            <a:pPr lvl="1"/>
            <a:r>
              <a:rPr lang="en-US" dirty="0" smtClean="0"/>
              <a:t>Password is </a:t>
            </a:r>
            <a:r>
              <a:rPr lang="en-US" dirty="0" smtClean="0">
                <a:effectLst/>
              </a:rPr>
              <a:t>p@ssw0rd</a:t>
            </a:r>
          </a:p>
          <a:p>
            <a:r>
              <a:rPr lang="en-US" dirty="0" smtClean="0"/>
              <a:t>Net user Administrator [new password]</a:t>
            </a:r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284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Enter-PSSession -ComputerName &lt;machine-name or IP Address&gt; -Credential &lt;machine-name or IP Address or localhost&gt;\Administrator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83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4653459" cy="3124201"/>
          </a:xfrm>
        </p:spPr>
        <p:txBody>
          <a:bodyPr/>
          <a:lstStyle/>
          <a:p>
            <a:r>
              <a:rPr lang="en-US" dirty="0" smtClean="0"/>
              <a:t>Communications relay between VS and the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19" y="2645882"/>
            <a:ext cx="53054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4675493" cy="3124201"/>
          </a:xfrm>
        </p:spPr>
        <p:txBody>
          <a:bodyPr/>
          <a:lstStyle/>
          <a:p>
            <a:r>
              <a:rPr lang="en-US" dirty="0" smtClean="0"/>
              <a:t>Device-ip:8080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64" y="2280491"/>
            <a:ext cx="5352243" cy="42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RPI Pins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2666999"/>
            <a:ext cx="2857710" cy="3124201"/>
          </a:xfrm>
        </p:spPr>
        <p:txBody>
          <a:bodyPr/>
          <a:lstStyle/>
          <a:p>
            <a:r>
              <a:rPr lang="en-US" dirty="0" smtClean="0"/>
              <a:t>GPIO</a:t>
            </a:r>
          </a:p>
          <a:p>
            <a:r>
              <a:rPr lang="en-US" dirty="0" smtClean="0"/>
              <a:t>SPIO</a:t>
            </a:r>
          </a:p>
          <a:p>
            <a:r>
              <a:rPr lang="en-US" dirty="0" smtClean="0"/>
              <a:t>I2C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122" y="1107080"/>
            <a:ext cx="76581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24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we will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Blinky</a:t>
            </a:r>
            <a:endParaRPr lang="en-US" dirty="0" smtClean="0"/>
          </a:p>
          <a:p>
            <a:r>
              <a:rPr lang="en-US" dirty="0" smtClean="0"/>
              <a:t>RGB</a:t>
            </a:r>
          </a:p>
          <a:p>
            <a:r>
              <a:rPr lang="en-US" dirty="0" smtClean="0"/>
              <a:t>I2c display matrix</a:t>
            </a:r>
          </a:p>
          <a:p>
            <a:r>
              <a:rPr lang="en-US" dirty="0" smtClean="0"/>
              <a:t>Remote Arduino </a:t>
            </a:r>
            <a:r>
              <a:rPr lang="en-US" dirty="0" err="1" smtClean="0"/>
              <a:t>Leds</a:t>
            </a:r>
            <a:endParaRPr lang="en-US" dirty="0" smtClean="0"/>
          </a:p>
          <a:p>
            <a:r>
              <a:rPr lang="en-US" dirty="0" smtClean="0"/>
              <a:t>Watch to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4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BLinky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4884814" cy="3124201"/>
          </a:xfrm>
        </p:spPr>
        <p:txBody>
          <a:bodyPr/>
          <a:lstStyle/>
          <a:p>
            <a:r>
              <a:rPr lang="en-US" dirty="0" smtClean="0"/>
              <a:t>Periodically blink an 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561" y="2096856"/>
            <a:ext cx="5376560" cy="42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4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Blinky</a:t>
            </a:r>
            <a:r>
              <a:rPr lang="en-US" dirty="0" smtClean="0"/>
              <a:t>: general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uwp</a:t>
            </a:r>
            <a:r>
              <a:rPr lang="en-US" dirty="0" smtClean="0"/>
              <a:t> app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IoT</a:t>
            </a:r>
            <a:r>
              <a:rPr lang="en-US" dirty="0" smtClean="0"/>
              <a:t> extensions</a:t>
            </a:r>
          </a:p>
          <a:p>
            <a:r>
              <a:rPr lang="en-US" dirty="0" smtClean="0"/>
              <a:t>Initialize the GPIO Pins</a:t>
            </a:r>
          </a:p>
          <a:p>
            <a:r>
              <a:rPr lang="en-US" dirty="0" smtClean="0"/>
              <a:t>Blink!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12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gpio’s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configured for read or write</a:t>
            </a:r>
          </a:p>
          <a:p>
            <a:r>
              <a:rPr lang="en-US" dirty="0" smtClean="0"/>
              <a:t>Value is high or low</a:t>
            </a:r>
          </a:p>
          <a:p>
            <a:r>
              <a:rPr lang="en-US" dirty="0" smtClean="0"/>
              <a:t>Access through </a:t>
            </a:r>
            <a:r>
              <a:rPr lang="en-US" dirty="0" err="1" smtClean="0"/>
              <a:t>GpioController</a:t>
            </a:r>
            <a:r>
              <a:rPr lang="en-US" smtClean="0"/>
              <a:t> class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91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3172858"/>
            <a:ext cx="9905998" cy="2618342"/>
          </a:xfrm>
        </p:spPr>
        <p:txBody>
          <a:bodyPr/>
          <a:lstStyle/>
          <a:p>
            <a:r>
              <a:rPr lang="en-US" dirty="0" smtClean="0"/>
              <a:t>Welcome to </a:t>
            </a:r>
            <a:r>
              <a:rPr lang="en-US" dirty="0" err="1" smtClean="0"/>
              <a:t>IoT</a:t>
            </a:r>
            <a:r>
              <a:rPr lang="en-US" dirty="0" smtClean="0"/>
              <a:t> with Windows – The Internet of Your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3871262" cy="3124201"/>
          </a:xfrm>
        </p:spPr>
        <p:txBody>
          <a:bodyPr/>
          <a:lstStyle/>
          <a:p>
            <a:r>
              <a:rPr lang="en-US" smtClean="0"/>
              <a:t>Windowsondevices.com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688" y="609600"/>
            <a:ext cx="5996615" cy="55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6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4928881" cy="3124201"/>
          </a:xfrm>
        </p:spPr>
        <p:txBody>
          <a:bodyPr/>
          <a:lstStyle/>
          <a:p>
            <a:r>
              <a:rPr lang="en-US" dirty="0" smtClean="0"/>
              <a:t>A Raspberry Pi 2</a:t>
            </a:r>
          </a:p>
          <a:p>
            <a:r>
              <a:rPr lang="en-US" dirty="0" err="1" smtClean="0"/>
              <a:t>Minnowboard</a:t>
            </a:r>
            <a:r>
              <a:rPr lang="en-US" dirty="0" smtClean="0"/>
              <a:t> Max</a:t>
            </a:r>
          </a:p>
          <a:p>
            <a:r>
              <a:rPr lang="en-US" dirty="0" smtClean="0"/>
              <a:t>Maybe a Windows 10 Phone</a:t>
            </a:r>
          </a:p>
          <a:p>
            <a:r>
              <a:rPr lang="en-US" dirty="0" err="1" smtClean="0"/>
              <a:t>Adruino</a:t>
            </a:r>
            <a:endParaRPr lang="en-US" dirty="0" smtClean="0"/>
          </a:p>
          <a:p>
            <a:r>
              <a:rPr lang="en-US" dirty="0" smtClean="0"/>
              <a:t>Windows 10 PC</a:t>
            </a:r>
          </a:p>
          <a:p>
            <a:r>
              <a:rPr lang="en-US" dirty="0" smtClean="0"/>
              <a:t>VS.NET 2015 with </a:t>
            </a:r>
            <a:r>
              <a:rPr lang="en-US" dirty="0" err="1" smtClean="0"/>
              <a:t>IoT</a:t>
            </a:r>
            <a:r>
              <a:rPr lang="en-US" dirty="0" smtClean="0"/>
              <a:t> Extensions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673" y="2919928"/>
            <a:ext cx="5046241" cy="36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8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look 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3761093" cy="3124201"/>
          </a:xfrm>
        </p:spPr>
        <p:txBody>
          <a:bodyPr/>
          <a:lstStyle/>
          <a:p>
            <a:r>
              <a:rPr lang="en-US" dirty="0" smtClean="0"/>
              <a:t>Raspberry Pi2</a:t>
            </a:r>
          </a:p>
          <a:p>
            <a:r>
              <a:rPr lang="en-US" dirty="0" smtClean="0"/>
              <a:t>Windows Remote Arduino</a:t>
            </a:r>
          </a:p>
          <a:p>
            <a:endParaRPr lang="en-US" dirty="0"/>
          </a:p>
          <a:p>
            <a:r>
              <a:rPr lang="en-US" dirty="0" smtClean="0"/>
              <a:t>Maybe the Photon (but its not Win 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328" y="4229099"/>
            <a:ext cx="3209925" cy="2409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501" y="1562100"/>
            <a:ext cx="3209925" cy="240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539" y="4229099"/>
            <a:ext cx="32099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9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-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ms-iot.github.io/content/en-US/win10/SetupPCRPI.htm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visualstudiogallery.msdn.microsoft.com/06507e74-41cf-47b2-b7fe-8a2624202d36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671" y="4350998"/>
            <a:ext cx="4334335" cy="23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8GB Min SD Card</a:t>
            </a:r>
          </a:p>
          <a:p>
            <a:r>
              <a:rPr lang="en-US" dirty="0" smtClean="0"/>
              <a:t>Download the tools</a:t>
            </a:r>
          </a:p>
          <a:p>
            <a:r>
              <a:rPr lang="en-US" dirty="0" smtClean="0"/>
              <a:t>Install on your card</a:t>
            </a:r>
          </a:p>
          <a:p>
            <a:r>
              <a:rPr lang="en-US" dirty="0" smtClean="0"/>
              <a:t>Start the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9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4840746" cy="3124201"/>
          </a:xfrm>
        </p:spPr>
        <p:txBody>
          <a:bodyPr/>
          <a:lstStyle/>
          <a:p>
            <a:r>
              <a:rPr lang="en-US" dirty="0" smtClean="0"/>
              <a:t>Get the tools here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ms-iot.github.io/content/en-US/Downloads.htm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76" y="2666999"/>
            <a:ext cx="5519660" cy="388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through all these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320" y="589117"/>
            <a:ext cx="4910137" cy="787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19" y="1574005"/>
            <a:ext cx="4910137" cy="751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319" y="2535083"/>
            <a:ext cx="2294204" cy="3686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244" y="2514600"/>
            <a:ext cx="2523211" cy="268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5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386</TotalTime>
  <Words>246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Menlo</vt:lpstr>
      <vt:lpstr>Mesh</vt:lpstr>
      <vt:lpstr>PowerPoint Presentation</vt:lpstr>
      <vt:lpstr>PowerPoint Presentation</vt:lpstr>
      <vt:lpstr>Where to start</vt:lpstr>
      <vt:lpstr>What you will need</vt:lpstr>
      <vt:lpstr>What we will look at</vt:lpstr>
      <vt:lpstr>Getting started - Tools</vt:lpstr>
      <vt:lpstr>Configure a pi</vt:lpstr>
      <vt:lpstr>downloads</vt:lpstr>
      <vt:lpstr>Installation</vt:lpstr>
      <vt:lpstr>Boot up the pi</vt:lpstr>
      <vt:lpstr>Wait!  You need to do powershell stuff</vt:lpstr>
      <vt:lpstr>Locator</vt:lpstr>
      <vt:lpstr>Admin page</vt:lpstr>
      <vt:lpstr>RPI Pins</vt:lpstr>
      <vt:lpstr>Apps we will build</vt:lpstr>
      <vt:lpstr>BLinky</vt:lpstr>
      <vt:lpstr>Blinky: general steps</vt:lpstr>
      <vt:lpstr>About gpio’s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Heydt</dc:creator>
  <cp:lastModifiedBy>Michael Heydt</cp:lastModifiedBy>
  <cp:revision>7</cp:revision>
  <dcterms:created xsi:type="dcterms:W3CDTF">2015-10-07T14:56:41Z</dcterms:created>
  <dcterms:modified xsi:type="dcterms:W3CDTF">2015-10-07T21:23:11Z</dcterms:modified>
</cp:coreProperties>
</file>